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>
        <p:scale>
          <a:sx n="150" d="100"/>
          <a:sy n="150" d="100"/>
        </p:scale>
        <p:origin x="116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72.png"/><Relationship Id="rId5" Type="http://schemas.openxmlformats.org/officeDocument/2006/relationships/image" Target="../media/image156.png"/><Relationship Id="rId10" Type="http://schemas.openxmlformats.org/officeDocument/2006/relationships/image" Target="../media/image171.png"/><Relationship Id="rId4" Type="http://schemas.openxmlformats.org/officeDocument/2006/relationships/image" Target="../media/image155.png"/><Relationship Id="rId9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27256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B0C7-DEEC-852A-5393-50AF522E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902EA-2057-EF6C-1C28-EBC77DF8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21076-BEC8-4ADF-21FB-E52276EEE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/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E514E09-4EB7-8066-E996-C28400617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011" y="4067070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9" y="4067070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0" y="165211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10" y="165210"/>
            <a:ext cx="3628303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5264368" cy="164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4686962"/>
            <a:ext cx="5183729" cy="1640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059" y="331787"/>
            <a:ext cx="4123803" cy="3203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59" y="3543300"/>
            <a:ext cx="4123803" cy="32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9203</TotalTime>
  <Words>4878</Words>
  <Application>Microsoft Office PowerPoint</Application>
  <PresentationFormat>Widescreen</PresentationFormat>
  <Paragraphs>950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Impact of ISR/Top</vt:lpstr>
      <vt:lpstr>500 GeV – Impact of ISR/Top on (1-T) and NCH</vt:lpstr>
      <vt:lpstr>500 GeV – Separating processes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1962</cp:revision>
  <dcterms:created xsi:type="dcterms:W3CDTF">2024-11-21T11:19:07Z</dcterms:created>
  <dcterms:modified xsi:type="dcterms:W3CDTF">2025-04-24T11:14:39Z</dcterms:modified>
</cp:coreProperties>
</file>